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980728"/>
            <a:ext cx="1777470" cy="488667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324600" cy="48146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3874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038600" cy="3874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276872"/>
            <a:ext cx="4040188" cy="3109185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109185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980728"/>
            <a:ext cx="7479792" cy="3865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908720"/>
            <a:ext cx="8686800" cy="367036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387443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dirty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/>
              <a:t>Druga razina</a:t>
            </a:r>
          </a:p>
          <a:p>
            <a:pPr lvl="2" eaLnBrk="1" latinLnBrk="0" hangingPunct="1"/>
            <a:r>
              <a:rPr kumimoji="0" lang="hr-HR" dirty="0"/>
              <a:t>Treća razina</a:t>
            </a:r>
          </a:p>
          <a:p>
            <a:pPr lvl="3" eaLnBrk="1" latinLnBrk="0" hangingPunct="1"/>
            <a:r>
              <a:rPr kumimoji="0" lang="hr-HR" dirty="0"/>
              <a:t>Četvrta razina</a:t>
            </a:r>
          </a:p>
          <a:p>
            <a:pPr lvl="4" eaLnBrk="1" latinLnBrk="0" hangingPunct="1"/>
            <a:r>
              <a:rPr kumimoji="0" lang="hr-HR" dirty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19.3.2019.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0" i="1" dirty="0"/>
              <a:t>Nastavna jedinica:</a:t>
            </a:r>
            <a:br>
              <a:rPr lang="hr-HR" dirty="0"/>
            </a:br>
            <a:r>
              <a:rPr lang="pl-PL" dirty="0"/>
              <a:t> 5.1. </a:t>
            </a:r>
            <a:r>
              <a:rPr lang="pl-PL" dirty="0">
                <a:solidFill>
                  <a:srgbClr val="FF0000"/>
                </a:solidFill>
              </a:rPr>
              <a:t>Timska izrada Web stranica razreda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/>
              <a:t>Nastavna cjelina:</a:t>
            </a:r>
            <a:br>
              <a:rPr lang="hr-HR" sz="2800" dirty="0"/>
            </a:br>
            <a:r>
              <a:rPr lang="hr-HR" sz="2800" dirty="0"/>
              <a:t> 5. Web</a:t>
            </a:r>
          </a:p>
          <a:p>
            <a:r>
              <a:rPr lang="hr-HR" b="1" dirty="0"/>
              <a:t>Kataloška tema:</a:t>
            </a:r>
            <a:br>
              <a:rPr lang="hr-HR" b="1" dirty="0"/>
            </a:br>
            <a:r>
              <a:rPr lang="pl-PL" dirty="0"/>
              <a:t> 5.1. Timska izrada Web stranica razreda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/>
          </a:p>
          <a:p>
            <a:r>
              <a:rPr lang="hr-HR" sz="2400" b="1" i="1" dirty="0"/>
              <a:t>Folders</a:t>
            </a:r>
            <a:r>
              <a:rPr lang="hr-HR" sz="2400" i="1" dirty="0"/>
              <a:t> – prikazuje popis mapa i datoteka otvorenog sjedišta. </a:t>
            </a:r>
          </a:p>
          <a:p>
            <a:r>
              <a:rPr lang="hr-HR" sz="2400" b="1" i="1" dirty="0"/>
              <a:t>Publishing</a:t>
            </a:r>
            <a:r>
              <a:rPr lang="hr-HR" sz="2400" i="1" dirty="0"/>
              <a:t> – je pogled koji rabimo prilikom objavljivanja ili prijenosa web-sjedišta na udaljeno računalo ili web-poslužitelj. </a:t>
            </a:r>
          </a:p>
          <a:p>
            <a:r>
              <a:rPr lang="hr-HR" sz="2400" b="1" i="1" dirty="0"/>
              <a:t>Hiperlinks</a:t>
            </a:r>
            <a:r>
              <a:rPr lang="hr-HR" sz="2400" i="1" dirty="0"/>
              <a:t> – je slikovni prikaz hijerarhijskih odnosa web-stranica u web-mjestu. </a:t>
            </a:r>
          </a:p>
          <a:p>
            <a:r>
              <a:rPr lang="hr-HR" sz="2400" b="1" i="1" dirty="0"/>
              <a:t>Reports</a:t>
            </a:r>
            <a:r>
              <a:rPr lang="hr-HR" sz="2400" i="1" dirty="0"/>
              <a:t> – izvještaji o aktivnostima i pogreškama. 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Pogledi na </a:t>
            </a:r>
            <a:r>
              <a:rPr lang="hr-HR" i="1" dirty="0"/>
              <a:t>web-mjesto 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/>
          <p:cNvSpPr/>
          <p:nvPr/>
        </p:nvSpPr>
        <p:spPr>
          <a:xfrm>
            <a:off x="642910" y="1785926"/>
            <a:ext cx="5929338" cy="923330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hr-HR" dirty="0"/>
              <a:t>Postojeće </a:t>
            </a:r>
            <a:r>
              <a:rPr lang="hr-HR" i="1" dirty="0"/>
              <a:t>web-mjesto otvaramo iz izbornika </a:t>
            </a:r>
            <a:r>
              <a:rPr lang="hr-HR" b="1" i="1" dirty="0"/>
              <a:t>Site</a:t>
            </a:r>
            <a:r>
              <a:rPr lang="hr-HR" i="1" dirty="0"/>
              <a:t> odabirom naredbe </a:t>
            </a:r>
            <a:r>
              <a:rPr lang="hr-HR" b="1" i="1" dirty="0"/>
              <a:t>Open Site</a:t>
            </a:r>
            <a:r>
              <a:rPr lang="hr-HR" i="1" dirty="0"/>
              <a:t>, a zatvaramo naredbom </a:t>
            </a:r>
            <a:r>
              <a:rPr lang="hr-HR" b="1" i="1" dirty="0"/>
              <a:t>Close</a:t>
            </a:r>
            <a:r>
              <a:rPr lang="hr-HR" i="1" dirty="0"/>
              <a:t> iz istog izbornika. 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714348" y="3000372"/>
            <a:ext cx="4572000" cy="120032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vi-VN" dirty="0"/>
              <a:t>Izradu </a:t>
            </a:r>
            <a:r>
              <a:rPr lang="vi-VN" i="1" dirty="0"/>
              <a:t>web-mjesta nastavljamo uređivanjem i oblikovanjem </a:t>
            </a:r>
            <a:r>
              <a:rPr lang="vi-VN" b="1" i="1" dirty="0"/>
              <a:t>Dynamic Web Template (DWT)</a:t>
            </a:r>
            <a:r>
              <a:rPr lang="vi-VN" i="1" dirty="0"/>
              <a:t> odnosno dinamičnog web-predloška. 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Predlošci </a:t>
            </a:r>
            <a:r>
              <a:rPr lang="hr-HR" i="1" dirty="0"/>
              <a:t>web-stranica - Dynamic Web Template (DWT)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postupku planiranja </a:t>
            </a: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web-mjesta izradili smo skicu web-stranice na temelju koje ćemo izraditi sve stranice web-mjesta. </a:t>
            </a:r>
          </a:p>
          <a:p>
            <a:r>
              <a:rPr lang="hr-HR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Skicu prenosimo na posebnu vrstu </a:t>
            </a: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web-stranice Dynamic Web Template (DWT) (dinamični web-predložak) koja slično kao i matrica slajda u PowerPointu </a:t>
            </a:r>
            <a:endParaRPr lang="hr-H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00166" y="1643050"/>
            <a:ext cx="6000792" cy="2677656"/>
          </a:xfrm>
          <a:prstGeom prst="rect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hr-HR" sz="2400" b="1" i="1" dirty="0">
                <a:solidFill>
                  <a:srgbClr val="FF0000"/>
                </a:solidFill>
              </a:rPr>
              <a:t>Dynamic Web Template (DWT) </a:t>
            </a:r>
            <a:r>
              <a:rPr lang="hr-HR" sz="2400" i="1" dirty="0">
                <a:solidFill>
                  <a:srgbClr val="FF0000"/>
                </a:solidFill>
              </a:rPr>
              <a:t>je HTML dokument koji sadrži tablicu u kojoj su pojedine ćelije označene kao regije koje se mogu mijenjati, a namijenjene su sadržaju pojedinačnih web-stranica, dok su druge ćelije zajedničke svim web-stranicama koje dijele isti predložak. </a:t>
            </a:r>
            <a:endParaRPr lang="hr-H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Izrada dinamičnog </a:t>
            </a:r>
            <a:r>
              <a:rPr lang="hr-HR" i="1" dirty="0"/>
              <a:t>web-predloška (DWT) </a:t>
            </a:r>
            <a:endParaRPr lang="hr-HR" dirty="0"/>
          </a:p>
        </p:txBody>
      </p:sp>
      <p:pic>
        <p:nvPicPr>
          <p:cNvPr id="6146" name="Picture 2" descr="C:\Users\Clint\Desktop\školska knjiga\4kanic\slike\MP8\5.10..t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080057" y="1857364"/>
            <a:ext cx="5555126" cy="404491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572132" y="5857892"/>
            <a:ext cx="2012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Dijaloški okvir </a:t>
            </a:r>
            <a:r>
              <a:rPr lang="hr-HR" i="1" dirty="0"/>
              <a:t>New 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lint\Desktop\školska knjiga\4kanic\slike\MP8\5.11..t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0200" y="1571613"/>
            <a:ext cx="7469109" cy="400052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429124" y="5643578"/>
            <a:ext cx="3352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Izgled dinamičnog </a:t>
            </a:r>
            <a:r>
              <a:rPr lang="hr-HR" i="1" dirty="0"/>
              <a:t>web-predloška </a:t>
            </a:r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Navigacija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1439020"/>
          </a:xfrm>
        </p:spPr>
        <p:txBody>
          <a:bodyPr/>
          <a:lstStyle/>
          <a:p>
            <a:r>
              <a:rPr lang="vi-VN" sz="2000" dirty="0"/>
              <a:t>Navigacijsku strukturu možemo stvoriti tek nakon što ste dodali preostale (prazne) </a:t>
            </a:r>
            <a:r>
              <a:rPr lang="vi-VN" sz="2000" i="1" dirty="0"/>
              <a:t>web-stranice određene planom sjedišta. </a:t>
            </a:r>
            <a:endParaRPr lang="hr-HR" sz="2000" i="1" dirty="0"/>
          </a:p>
          <a:p>
            <a:endParaRPr lang="hr-HR" sz="2000" dirty="0"/>
          </a:p>
          <a:p>
            <a:r>
              <a:rPr lang="hr-HR" sz="2000" i="1" dirty="0"/>
              <a:t>Insert (Umetni) odaberite naredbu Interactive Button 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8194" name="Picture 2" descr="C:\Users\Clint\Desktop\školska knjiga\4kanic\slike\MP8\5.12..t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689945" y="4357694"/>
            <a:ext cx="5409345" cy="606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1010392"/>
          </a:xfrm>
        </p:spPr>
        <p:txBody>
          <a:bodyPr>
            <a:normAutofit/>
          </a:bodyPr>
          <a:lstStyle/>
          <a:p>
            <a:r>
              <a:rPr lang="vi-VN" sz="2000" dirty="0"/>
              <a:t>Nakon što ste dovršili uređivanje i oblikovanje stranice, potrebno je još odrediti i područje izmjene namijenjeno sadržaju </a:t>
            </a:r>
            <a:r>
              <a:rPr lang="vi-VN" sz="2000" i="1" dirty="0"/>
              <a:t>web-stranice (Editable Region)</a:t>
            </a:r>
            <a:r>
              <a:rPr lang="hr-HR" sz="2000" i="1" dirty="0"/>
              <a:t>.</a:t>
            </a:r>
            <a:r>
              <a:rPr lang="vi-VN" sz="2000" i="1" dirty="0"/>
              <a:t> </a:t>
            </a:r>
            <a:endParaRPr lang="hr-HR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Definiranje izmjenjivog područja </a:t>
            </a:r>
          </a:p>
        </p:txBody>
      </p:sp>
      <p:pic>
        <p:nvPicPr>
          <p:cNvPr id="9218" name="Picture 2" descr="C:\Users\Clint\Desktop\školska knjiga\4kanic\slike\MP8\5.13..t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14348" y="2929550"/>
            <a:ext cx="3621108" cy="3375205"/>
          </a:xfrm>
          <a:prstGeom prst="rect">
            <a:avLst/>
          </a:prstGeom>
          <a:noFill/>
        </p:spPr>
      </p:pic>
      <p:pic>
        <p:nvPicPr>
          <p:cNvPr id="9219" name="Picture 3" descr="C:\Users\Clint\Desktop\školska knjiga\4kanic\slike\MP8\5.14..ti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678977" y="3000372"/>
            <a:ext cx="3915410" cy="328614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42844" y="6357958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Pridruživanje dinamičnog predloška 	</a:t>
            </a:r>
          </a:p>
        </p:txBody>
      </p:sp>
      <p:sp>
        <p:nvSpPr>
          <p:cNvPr id="7" name="Rectangle 6"/>
          <p:cNvSpPr/>
          <p:nvPr/>
        </p:nvSpPr>
        <p:spPr>
          <a:xfrm>
            <a:off x="4714876" y="6286520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Dijaloški okvir Uredi područja izmjene 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Pridruživanje predloška </a:t>
            </a:r>
            <a:r>
              <a:rPr lang="hr-HR" i="1" dirty="0"/>
              <a:t>web-stranici</a:t>
            </a:r>
            <a:endParaRPr lang="hr-HR" dirty="0"/>
          </a:p>
        </p:txBody>
      </p:sp>
      <p:pic>
        <p:nvPicPr>
          <p:cNvPr id="10242" name="Picture 2" descr="C:\Users\Clint\Desktop\školska knjiga\4kanic\slike\MP8\5.15..t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37833" y="2056797"/>
            <a:ext cx="6410946" cy="3859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Navigacijska struktura sjedišta </a:t>
            </a:r>
          </a:p>
        </p:txBody>
      </p:sp>
      <p:pic>
        <p:nvPicPr>
          <p:cNvPr id="11266" name="Picture 2" descr="C:\Users\Clint\Desktop\školska knjiga\4kanic\slike\MP8\5.16..t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61464" y="1838313"/>
            <a:ext cx="7278196" cy="388622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500826" y="5857892"/>
            <a:ext cx="18963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Pogled </a:t>
            </a:r>
            <a:r>
              <a:rPr lang="hr-HR" i="1" dirty="0"/>
              <a:t>Hyperlinks 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000" dirty="0">
                <a:solidFill>
                  <a:srgbClr val="FF0000"/>
                </a:solidFill>
              </a:rPr>
              <a:t>Tim čini mala skupina ljudi (najčešće stručnjaka u svojim područjima) čije se vještine i znanja nadopunjuju, a usmjereni su na rješavanje određenog zadatka ili postizanje zajedničkog cilja.</a:t>
            </a:r>
            <a:r>
              <a:rPr lang="vi-VN" sz="2000" dirty="0"/>
              <a:t> Postoje različiti modeli organizacije rada u timovima. </a:t>
            </a:r>
            <a:endParaRPr lang="hr-HR" sz="2000" dirty="0"/>
          </a:p>
          <a:p>
            <a:r>
              <a:rPr lang="pl-PL" sz="2000" dirty="0"/>
              <a:t>Ponekad je dominantna stroga podjela uloga u timu. </a:t>
            </a:r>
          </a:p>
          <a:p>
            <a:r>
              <a:rPr lang="hr-HR" sz="2000" dirty="0"/>
              <a:t>Rokovi su važni i dobro planiranje vremena projekta je ključno. </a:t>
            </a:r>
          </a:p>
          <a:p>
            <a:r>
              <a:rPr lang="vi-VN" sz="2000" dirty="0"/>
              <a:t>Važno je također da imate precizno određene pojedine faze projekta u vremenskom tijeku </a:t>
            </a:r>
            <a:endParaRPr lang="hr-HR" sz="2000" dirty="0"/>
          </a:p>
          <a:p>
            <a:r>
              <a:rPr lang="hr-HR" sz="2000" dirty="0"/>
              <a:t>O</a:t>
            </a:r>
            <a:r>
              <a:rPr lang="vi-VN" sz="2000" dirty="0"/>
              <a:t>bično se određuje jedna osoba koja ima ulogu upravitelja projekta (engl. project manager). </a:t>
            </a:r>
            <a:endParaRPr lang="hr-HR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Što je timski rad i zašto ga primjenjujemo?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Brisanje </a:t>
            </a:r>
            <a:r>
              <a:rPr lang="hr-HR" i="1" dirty="0"/>
              <a:t>web-stranica </a:t>
            </a:r>
            <a:endParaRPr lang="hr-HR" dirty="0"/>
          </a:p>
        </p:txBody>
      </p:sp>
      <p:pic>
        <p:nvPicPr>
          <p:cNvPr id="12290" name="Picture 2" descr="C:\Users\Clint\Desktop\školska knjiga\4kanic\slike\MP8\5.17.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13106" y="2428868"/>
            <a:ext cx="6000622" cy="334805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857752" y="5786454"/>
            <a:ext cx="2984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Dijaloški okvir </a:t>
            </a:r>
            <a:r>
              <a:rPr lang="hr-HR" i="1" dirty="0"/>
              <a:t>Confirm Delete </a:t>
            </a:r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b="1" dirty="0"/>
              <a:t>Dogovor i podjela uloga u timu</a:t>
            </a:r>
            <a:r>
              <a:rPr lang="hr-HR" dirty="0"/>
              <a:t> – prije početka izrade web mjesta potrebno je formirati timove i planirati izradu web mjesta.</a:t>
            </a:r>
          </a:p>
          <a:p>
            <a:r>
              <a:rPr lang="hr-HR" b="1" dirty="0"/>
              <a:t>Obrada sadržaja</a:t>
            </a:r>
            <a:r>
              <a:rPr lang="hr-HR" dirty="0"/>
              <a:t> – Tim je sastavljen od 4 do 5 članova različitih sklonosti. Obrada sadržaja (tekst, slike itd) podijeljena je prema sklonostima članova tima.</a:t>
            </a:r>
          </a:p>
          <a:p>
            <a:r>
              <a:rPr lang="hr-HR" b="1" dirty="0"/>
              <a:t>Kontrola uspješnosti i korekcija</a:t>
            </a:r>
            <a:r>
              <a:rPr lang="hr-HR" dirty="0"/>
              <a:t> – tijekom izrade web mjesta potrebno je redovito voditi bilješke o uspješnosti, ispravljati nedostatke te usmjeravati prema cilju.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Pojmovi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Prvi korak u timskom radu je formiranje timova odnosno okupljanje učenika koji će zajedno raditi na izradbi razrednih </a:t>
            </a:r>
            <a:r>
              <a:rPr lang="hr-HR" i="1" dirty="0"/>
              <a:t>web-stranica </a:t>
            </a:r>
          </a:p>
          <a:p>
            <a:endParaRPr lang="hr-HR" dirty="0"/>
          </a:p>
          <a:p>
            <a:r>
              <a:rPr lang="pl-PL" dirty="0"/>
              <a:t>Razgovarajte s kolegama u razredu </a:t>
            </a:r>
          </a:p>
          <a:p>
            <a:endParaRPr lang="hr-HR" dirty="0"/>
          </a:p>
          <a:p>
            <a:r>
              <a:rPr lang="hr-HR" dirty="0"/>
              <a:t>prikupljeni popis prikažite pomoću projektora ili napišite na ploči. </a:t>
            </a:r>
          </a:p>
          <a:p>
            <a:endParaRPr lang="hr-HR" dirty="0"/>
          </a:p>
          <a:p>
            <a:r>
              <a:rPr lang="pl-PL" dirty="0"/>
              <a:t>Formirajte timove od 4 do 5 učenika </a:t>
            </a:r>
          </a:p>
          <a:p>
            <a:endParaRPr lang="hr-HR" dirty="0"/>
          </a:p>
          <a:p>
            <a:r>
              <a:rPr lang="hr-HR" dirty="0"/>
              <a:t>Odredite voditelja tima. </a:t>
            </a:r>
          </a:p>
          <a:p>
            <a:endParaRPr lang="hr-HR" dirty="0"/>
          </a:p>
          <a:p>
            <a:r>
              <a:rPr lang="hr-HR" dirty="0"/>
              <a:t>Svi članovi tima ravnopravno sudjeluju i odlučuju 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Kako okupiti učenike tima?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hr-HR" sz="1600" dirty="0">
                <a:solidFill>
                  <a:srgbClr val="FF0000"/>
                </a:solidFill>
              </a:rPr>
              <a:t>Temu </a:t>
            </a:r>
          </a:p>
          <a:p>
            <a:endParaRPr lang="hr-HR" sz="1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1600" dirty="0">
                <a:solidFill>
                  <a:srgbClr val="FF0000"/>
                </a:solidFill>
              </a:rPr>
              <a:t>Cilj</a:t>
            </a:r>
          </a:p>
          <a:p>
            <a:endParaRPr lang="hr-HR" sz="1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1600" dirty="0">
                <a:solidFill>
                  <a:srgbClr val="FF0000"/>
                </a:solidFill>
              </a:rPr>
              <a:t>Kome je sjedište namijenjeno </a:t>
            </a:r>
          </a:p>
          <a:p>
            <a:endParaRPr lang="hr-HR" sz="1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1600" dirty="0">
                <a:solidFill>
                  <a:srgbClr val="FF0000"/>
                </a:solidFill>
              </a:rPr>
              <a:t>Popis članova </a:t>
            </a:r>
          </a:p>
          <a:p>
            <a:endParaRPr lang="hr-HR" sz="1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1600" dirty="0">
                <a:solidFill>
                  <a:srgbClr val="FF0000"/>
                </a:solidFill>
              </a:rPr>
              <a:t>Datum prezentacije </a:t>
            </a:r>
          </a:p>
          <a:p>
            <a:endParaRPr lang="hr-HR" sz="1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1600" dirty="0">
                <a:solidFill>
                  <a:srgbClr val="FF0000"/>
                </a:solidFill>
              </a:rPr>
              <a:t>Popis pojedinačnih zaduženja </a:t>
            </a:r>
          </a:p>
          <a:p>
            <a:endParaRPr lang="hr-HR" sz="16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1600" dirty="0">
                <a:solidFill>
                  <a:srgbClr val="FF0000"/>
                </a:solidFill>
              </a:rPr>
              <a:t>Plan izradbe budućeg </a:t>
            </a:r>
            <a:r>
              <a:rPr lang="hr-HR" sz="1600" i="1" dirty="0">
                <a:solidFill>
                  <a:srgbClr val="FF0000"/>
                </a:solidFill>
              </a:rPr>
              <a:t>web-mjesta. </a:t>
            </a:r>
          </a:p>
          <a:p>
            <a:endParaRPr lang="hr-HR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Bilješke bi trebale sadržavati: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Planiranje izradbe budućeg </a:t>
            </a:r>
            <a:r>
              <a:rPr lang="hr-HR" i="1" dirty="0"/>
              <a:t>web-mjesta </a:t>
            </a:r>
            <a:endParaRPr lang="hr-HR" dirty="0"/>
          </a:p>
        </p:txBody>
      </p:sp>
      <p:pic>
        <p:nvPicPr>
          <p:cNvPr id="1026" name="Picture 2" descr="C:\Users\Clint\Desktop\školska knjiga\4kanic\slike\MP8\5.2.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15176" y="2250273"/>
            <a:ext cx="8513647" cy="235745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429388" y="4643446"/>
            <a:ext cx="2255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Struktura </a:t>
            </a:r>
            <a:r>
              <a:rPr lang="hr-HR" i="1" dirty="0"/>
              <a:t>web-mjesta 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nt\Desktop\školska knjiga\4kanic\slike\MP8\5.4.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92062" y="1714488"/>
            <a:ext cx="4457914" cy="284752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214942" y="4643446"/>
            <a:ext cx="2667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Skica izgleda </a:t>
            </a:r>
            <a:r>
              <a:rPr lang="hr-HR" i="1" dirty="0"/>
              <a:t>web-stranice 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Izrada sjedišta u Microsoft Expression Webu </a:t>
            </a:r>
          </a:p>
        </p:txBody>
      </p:sp>
      <p:pic>
        <p:nvPicPr>
          <p:cNvPr id="3074" name="Picture 2" descr="C:\Users\Clint\Desktop\školska knjiga\4kanic\slike\MP8\5.5..t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28596" y="2362651"/>
            <a:ext cx="1928826" cy="2858380"/>
          </a:xfrm>
          <a:prstGeom prst="rect">
            <a:avLst/>
          </a:prstGeom>
          <a:noFill/>
        </p:spPr>
      </p:pic>
      <p:pic>
        <p:nvPicPr>
          <p:cNvPr id="3075" name="Picture 3" descr="C:\Users\Clint\Desktop\školska knjiga\4kanic\slike\MP8\5.6..ti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32633" y="2071677"/>
            <a:ext cx="5350430" cy="3984363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5720" y="5214950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Izbornik </a:t>
            </a:r>
            <a:r>
              <a:rPr lang="hr-HR" i="1" dirty="0"/>
              <a:t>Site 	</a:t>
            </a:r>
          </a:p>
        </p:txBody>
      </p:sp>
      <p:sp>
        <p:nvSpPr>
          <p:cNvPr id="7" name="Rectangle 6"/>
          <p:cNvSpPr/>
          <p:nvPr/>
        </p:nvSpPr>
        <p:spPr>
          <a:xfrm>
            <a:off x="3428992" y="6072206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Dijaloški okvir </a:t>
            </a:r>
            <a:r>
              <a:rPr lang="hr-HR" i="1" dirty="0"/>
              <a:t>New Site 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lint\Desktop\školska knjiga\4kanic\slike\MP8\5.7..t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2979" y="1214422"/>
            <a:ext cx="7863624" cy="421484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857488" y="55007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/>
              <a:t>Prozor </a:t>
            </a:r>
            <a:r>
              <a:rPr lang="hr-HR" i="1" dirty="0"/>
              <a:t>Microsoft Expression Weba nakon stvaranja web-mjesta 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Postavke </a:t>
            </a:r>
            <a:r>
              <a:rPr lang="hr-HR" i="1" dirty="0"/>
              <a:t>web-mjesta </a:t>
            </a:r>
            <a:endParaRPr lang="hr-HR" dirty="0"/>
          </a:p>
        </p:txBody>
      </p:sp>
      <p:pic>
        <p:nvPicPr>
          <p:cNvPr id="5122" name="Picture 2" descr="C:\Users\Clint\Desktop\školska knjiga\4kanic\slike\MP8\5.8..ti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39552" y="1989615"/>
            <a:ext cx="4033862" cy="3730564"/>
          </a:xfrm>
          <a:prstGeom prst="rect">
            <a:avLst/>
          </a:prstGeom>
          <a:noFill/>
        </p:spPr>
      </p:pic>
      <p:pic>
        <p:nvPicPr>
          <p:cNvPr id="5123" name="Picture 3" descr="C:\Users\Clint\Desktop\školska knjiga\4kanic\slike\MP8\5.9..tif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857752" y="1929577"/>
            <a:ext cx="4033861" cy="3730563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14282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/>
              <a:t>Dijaloški okvir </a:t>
            </a:r>
            <a:r>
              <a:rPr lang="hr-HR" i="1" dirty="0"/>
              <a:t>Site Settings – kartica General 	</a:t>
            </a:r>
          </a:p>
        </p:txBody>
      </p:sp>
      <p:sp>
        <p:nvSpPr>
          <p:cNvPr id="8" name="Rectangle 7"/>
          <p:cNvSpPr/>
          <p:nvPr/>
        </p:nvSpPr>
        <p:spPr>
          <a:xfrm>
            <a:off x="4714876" y="57150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/>
              <a:t>Dijaloški okvir </a:t>
            </a:r>
            <a:r>
              <a:rPr lang="hr-HR" i="1" dirty="0"/>
              <a:t>Site Settings – kartica Advanced 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_MP8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Tema_MP8</Template>
  <TotalTime>64</TotalTime>
  <Words>570</Words>
  <Application>Microsoft Office PowerPoint</Application>
  <PresentationFormat>Prikaz na zaslonu (4:3)</PresentationFormat>
  <Paragraphs>77</Paragraphs>
  <Slides>21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7" baseType="lpstr">
      <vt:lpstr>Arial</vt:lpstr>
      <vt:lpstr>Calibri</vt:lpstr>
      <vt:lpstr>Verdana</vt:lpstr>
      <vt:lpstr>Wingdings 2</vt:lpstr>
      <vt:lpstr>Wingdings 3</vt:lpstr>
      <vt:lpstr>Tema_MP8</vt:lpstr>
      <vt:lpstr>Nastavna jedinica:  5.1. Timska izrada Web stranica razreda</vt:lpstr>
      <vt:lpstr>Što je timski rad i zašto ga primjenjujemo? </vt:lpstr>
      <vt:lpstr>Kako okupiti učenike tima? </vt:lpstr>
      <vt:lpstr>Bilješke bi trebale sadržavati:</vt:lpstr>
      <vt:lpstr>Planiranje izradbe budućeg web-mjesta </vt:lpstr>
      <vt:lpstr>PowerPoint prezentacija</vt:lpstr>
      <vt:lpstr>Izrada sjedišta u Microsoft Expression Webu </vt:lpstr>
      <vt:lpstr>PowerPoint prezentacija</vt:lpstr>
      <vt:lpstr>Postavke web-mjesta </vt:lpstr>
      <vt:lpstr>Pogledi na web-mjesto </vt:lpstr>
      <vt:lpstr>PowerPoint prezentacija</vt:lpstr>
      <vt:lpstr>Predlošci web-stranica - Dynamic Web Template (DWT) </vt:lpstr>
      <vt:lpstr>PowerPoint prezentacija</vt:lpstr>
      <vt:lpstr>Izrada dinamičnog web-predloška (DWT) </vt:lpstr>
      <vt:lpstr>PowerPoint prezentacija</vt:lpstr>
      <vt:lpstr>Navigacija </vt:lpstr>
      <vt:lpstr>Definiranje izmjenjivog područja </vt:lpstr>
      <vt:lpstr>Pridruživanje predloška web-stranici</vt:lpstr>
      <vt:lpstr>Navigacijska struktura sjedišta </vt:lpstr>
      <vt:lpstr>Brisanje web-stranica </vt:lpstr>
      <vt:lpstr>Pojmovi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jedinica:  5.1. Timska izrada Web stranica razreda</dc:title>
  <dc:creator>Clint</dc:creator>
  <cp:lastModifiedBy>Računalo00</cp:lastModifiedBy>
  <cp:revision>8</cp:revision>
  <dcterms:created xsi:type="dcterms:W3CDTF">2014-07-17T08:04:22Z</dcterms:created>
  <dcterms:modified xsi:type="dcterms:W3CDTF">2019-03-19T14:13:56Z</dcterms:modified>
</cp:coreProperties>
</file>